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2" autoAdjust="0"/>
    <p:restoredTop sz="94660"/>
  </p:normalViewPr>
  <p:slideViewPr>
    <p:cSldViewPr>
      <p:cViewPr varScale="1">
        <p:scale>
          <a:sx n="69" d="100"/>
          <a:sy n="69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04657C-57A3-436D-9B59-F66D020382D0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0FD3F5-9947-4C63-A9A4-E8242948288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Hudební nástroje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Křížovka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87624" y="486916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Poznej hudební nástroj podle obrázků či instrukcí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131840" y="2708921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54868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1.</a:t>
            </a:r>
            <a:endParaRPr lang="cs-CZ" sz="4000" dirty="0"/>
          </a:p>
        </p:txBody>
      </p:sp>
      <p:pic>
        <p:nvPicPr>
          <p:cNvPr id="1025" name="Picture 1" descr="C:\Documents and Settings\Administrator\Local Settings\Temporary Internet Files\Content.IE5\CS064BC5\MC90044178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2743200" cy="2743200"/>
          </a:xfrm>
          <a:prstGeom prst="rect">
            <a:avLst/>
          </a:prstGeom>
          <a:noFill/>
        </p:spPr>
      </p:pic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86644"/>
              </p:ext>
            </p:extLst>
          </p:nvPr>
        </p:nvGraphicFramePr>
        <p:xfrm>
          <a:off x="3131840" y="2708920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364502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Obr. 01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131840" y="2708921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54868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2</a:t>
            </a:r>
            <a:r>
              <a:rPr lang="cs-CZ" sz="4000" dirty="0" smtClean="0"/>
              <a:t>.</a:t>
            </a:r>
            <a:endParaRPr lang="cs-CZ" sz="40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7598"/>
              </p:ext>
            </p:extLst>
          </p:nvPr>
        </p:nvGraphicFramePr>
        <p:xfrm>
          <a:off x="3131840" y="2708920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2736304" cy="295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422108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Obr. 02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131840" y="2708921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54868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3</a:t>
            </a:r>
            <a:r>
              <a:rPr lang="cs-CZ" sz="4000" dirty="0" smtClean="0"/>
              <a:t>.</a:t>
            </a:r>
            <a:endParaRPr lang="cs-CZ" sz="40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296560"/>
              </p:ext>
            </p:extLst>
          </p:nvPr>
        </p:nvGraphicFramePr>
        <p:xfrm>
          <a:off x="3131840" y="2708920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619672" y="98072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Nástroj podobný klavíru, který má přehozené barvy kláves.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131840" y="2708921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54868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4</a:t>
            </a:r>
            <a:r>
              <a:rPr lang="cs-CZ" sz="4000" dirty="0" smtClean="0"/>
              <a:t>.</a:t>
            </a:r>
            <a:endParaRPr lang="cs-CZ" sz="40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750506"/>
              </p:ext>
            </p:extLst>
          </p:nvPr>
        </p:nvGraphicFramePr>
        <p:xfrm>
          <a:off x="3131840" y="2708920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48930">
            <a:off x="105192" y="523438"/>
            <a:ext cx="42654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43608" y="407707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Obr. 03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131840" y="2708921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54868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5.</a:t>
            </a:r>
            <a:endParaRPr lang="cs-CZ" sz="40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25099"/>
              </p:ext>
            </p:extLst>
          </p:nvPr>
        </p:nvGraphicFramePr>
        <p:xfrm>
          <a:off x="3131840" y="2708920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691680" y="692696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Dechový nástroj často používaný při honech a k fanfárám. (2 slova)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2771800" cy="20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43608" y="364502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Obr. 04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131840" y="2708921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54868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5.</a:t>
            </a:r>
            <a:endParaRPr lang="cs-CZ" sz="40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81332"/>
              </p:ext>
            </p:extLst>
          </p:nvPr>
        </p:nvGraphicFramePr>
        <p:xfrm>
          <a:off x="3131840" y="2708920"/>
          <a:ext cx="5328590" cy="3399165"/>
        </p:xfrm>
        <a:graphic>
          <a:graphicData uri="http://schemas.openxmlformats.org/drawingml/2006/table">
            <a:tbl>
              <a:tblPr/>
              <a:tblGrid>
                <a:gridCol w="48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91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691680" y="69269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Nástroj, na který se může hrát trsátkem.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18434" name="Picture 2" descr="C:\Documents and Settings\Administrator\Local Settings\Temporary Internet Files\Content.IE5\CS064BC5\MC90044130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02238">
            <a:off x="666838" y="666837"/>
            <a:ext cx="3646041" cy="3646041"/>
          </a:xfrm>
          <a:prstGeom prst="rect">
            <a:avLst/>
          </a:prstGeom>
          <a:noFill/>
        </p:spPr>
      </p:pic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43608" y="414908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Obr. 05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907704" y="1916832"/>
          <a:ext cx="5976664" cy="4176464"/>
        </p:xfrm>
        <a:graphic>
          <a:graphicData uri="http://schemas.openxmlformats.org/drawingml/2006/table">
            <a:tbl>
              <a:tblPr/>
              <a:tblGrid>
                <a:gridCol w="543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1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7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37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37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70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07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41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41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32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691680" y="69269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Co víš o tanci, který vyšel v tajence?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77634" y="6616730"/>
            <a:ext cx="6516724" cy="368660"/>
          </a:xfrm>
        </p:spPr>
        <p:txBody>
          <a:bodyPr/>
          <a:lstStyle/>
          <a:p>
            <a:pPr algn="ctr">
              <a:defRPr/>
            </a:pPr>
            <a:r>
              <a:rPr lang="cs-CZ" sz="1100" dirty="0">
                <a:latin typeface="Arial" pitchFamily="34" charset="0"/>
                <a:cs typeface="Arial" pitchFamily="34" charset="0"/>
              </a:rPr>
              <a:t>Autorem materiálu a všech jeho částí, není-li uvedeno jinak, je Mgr. </a:t>
            </a:r>
            <a:r>
              <a:rPr lang="cs-CZ" sz="1100" dirty="0" smtClean="0">
                <a:latin typeface="Arial" pitchFamily="34" charset="0"/>
                <a:cs typeface="Arial" pitchFamily="34" charset="0"/>
              </a:rPr>
              <a:t>Ivana </a:t>
            </a:r>
            <a:r>
              <a:rPr lang="cs-CZ" sz="1100" dirty="0" err="1" smtClean="0">
                <a:latin typeface="Arial" pitchFamily="34" charset="0"/>
                <a:cs typeface="Arial" pitchFamily="34" charset="0"/>
              </a:rPr>
              <a:t>Makovičková</a:t>
            </a: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</TotalTime>
  <Words>428</Words>
  <Application>Microsoft Office PowerPoint</Application>
  <PresentationFormat>Předvádění na obrazovce (4:3)</PresentationFormat>
  <Paragraphs>259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 2</vt:lpstr>
      <vt:lpstr>Aspekt</vt:lpstr>
      <vt:lpstr>Hudební nástroje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nástroje</dc:title>
  <dc:creator>DELL</dc:creator>
  <cp:lastModifiedBy>HP</cp:lastModifiedBy>
  <cp:revision>9</cp:revision>
  <dcterms:created xsi:type="dcterms:W3CDTF">2012-07-27T08:40:37Z</dcterms:created>
  <dcterms:modified xsi:type="dcterms:W3CDTF">2020-03-29T15:05:19Z</dcterms:modified>
</cp:coreProperties>
</file>